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21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71" r:id="rId5"/>
    <p:sldMasterId id="2147483672" r:id="rId6"/>
  </p:sldMasterIdLst>
  <p:notesMasterIdLst>
    <p:notesMasterId r:id="rId7"/>
  </p:notesMasterIdLst>
  <p:sldIdLst>
    <p:sldId id="256" r:id="rId8"/>
    <p:sldId id="257" r:id="rId9"/>
  </p:sldIdLst>
  <p:sldSz cy="5143500" cx="9144000"/>
  <p:notesSz cx="6858000" cy="9144000"/>
  <p:embeddedFontLst>
    <p:embeddedFont>
      <p:font typeface="Inter"/>
      <p:regular r:id="rId10"/>
      <p:bold r:id="rId11"/>
      <p:italic r:id="rId12"/>
      <p:boldItalic r:id="rId13"/>
    </p:embeddedFont>
    <p:embeddedFont>
      <p:font typeface="Plus Jakarta Sans"/>
      <p:regular r:id="rId14"/>
      <p:bold r:id="rId15"/>
      <p:italic r:id="rId16"/>
      <p:boldItalic r:id="rId17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D2D34E0D-0B68-4420-A86E-A5AE89CEA9E0}">
  <a:tblStyle styleId="{D2D34E0D-0B68-4420-A86E-A5AE89CEA9E0}" styleName="Table_0">
    <a:wholeTbl>
      <a:tcTxStyle b="off" i="off">
        <a:font>
          <a:latin typeface="Calibri"/>
          <a:ea typeface="Calibri"/>
          <a:cs typeface="Calibri"/>
        </a:font>
        <a:schemeClr val="dk1"/>
      </a:tcTxStyle>
      <a:tcStyle>
        <a:tcBdr>
          <a:left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127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a:insideV>
        </a:tcBdr>
        <a:fill>
          <a:solidFill>
            <a:srgbClr val="FFFFFF">
              <a:alpha val="0"/>
            </a:srgbClr>
          </a:solidFill>
        </a:fill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Inter-bold.fntdata"/><Relationship Id="rId10" Type="http://schemas.openxmlformats.org/officeDocument/2006/relationships/font" Target="fonts/Inter-regular.fntdata"/><Relationship Id="rId13" Type="http://schemas.openxmlformats.org/officeDocument/2006/relationships/font" Target="fonts/Inter-boldItalic.fntdata"/><Relationship Id="rId12" Type="http://schemas.openxmlformats.org/officeDocument/2006/relationships/font" Target="fonts/Inter-italic.fntdata"/><Relationship Id="rId1" Type="http://schemas.openxmlformats.org/officeDocument/2006/relationships/theme" Target="theme/theme3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2.xml"/><Relationship Id="rId15" Type="http://schemas.openxmlformats.org/officeDocument/2006/relationships/font" Target="fonts/PlusJakartaSans-bold.fntdata"/><Relationship Id="rId14" Type="http://schemas.openxmlformats.org/officeDocument/2006/relationships/font" Target="fonts/PlusJakartaSans-regular.fntdata"/><Relationship Id="rId17" Type="http://schemas.openxmlformats.org/officeDocument/2006/relationships/font" Target="fonts/PlusJakartaSans-boldItalic.fntdata"/><Relationship Id="rId16" Type="http://schemas.openxmlformats.org/officeDocument/2006/relationships/font" Target="fonts/PlusJakartaSans-italic.fntdata"/><Relationship Id="rId5" Type="http://schemas.openxmlformats.org/officeDocument/2006/relationships/slideMaster" Target="slideMasters/slideMaster1.xml"/><Relationship Id="rId6" Type="http://schemas.openxmlformats.org/officeDocument/2006/relationships/slideMaster" Target="slideMasters/slideMaster2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g307a0e2d467_0_182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4" name="Google Shape;134;g307a0e2d467_0_18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g31affa3f60a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0" name="Google Shape;140;g31affa3f60a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/>
          <p:nvPr>
            <p:ph type="title"/>
          </p:nvPr>
        </p:nvSpPr>
        <p:spPr>
          <a:xfrm>
            <a:off x="629841" y="342900"/>
            <a:ext cx="2949000" cy="12003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9pPr>
          </a:lstStyle>
          <a:p/>
        </p:txBody>
      </p:sp>
      <p:sp>
        <p:nvSpPr>
          <p:cNvPr id="52" name="Google Shape;52;p13"/>
          <p:cNvSpPr txBox="1"/>
          <p:nvPr>
            <p:ph idx="1" type="body"/>
          </p:nvPr>
        </p:nvSpPr>
        <p:spPr>
          <a:xfrm>
            <a:off x="3887391" y="740569"/>
            <a:ext cx="4629300" cy="36552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381000" lvl="0" marL="4572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61950" lvl="1" marL="9144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42900" lvl="2" marL="13716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23850" lvl="3" marL="18288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23850" lvl="4" marL="22860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23850" lvl="5" marL="27432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23850" lvl="6" marL="32004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23850" lvl="7" marL="36576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23850" lvl="8" marL="4114800" marR="0" rtl="0" algn="l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3" name="Google Shape;53;p13"/>
          <p:cNvSpPr txBox="1"/>
          <p:nvPr>
            <p:ph idx="2" type="body"/>
          </p:nvPr>
        </p:nvSpPr>
        <p:spPr>
          <a:xfrm>
            <a:off x="629841" y="1543050"/>
            <a:ext cx="2949000" cy="2858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228600" lvl="0" marL="4572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4" name="Google Shape;54;p13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5" name="Google Shape;55;p13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6" name="Google Shape;56;p13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indent="0" lvl="0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15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5" name="Google Shape;65;p15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6" name="Google Shape;66;p15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16"/>
          <p:cNvSpPr txBox="1"/>
          <p:nvPr>
            <p:ph type="ctrTitle"/>
          </p:nvPr>
        </p:nvSpPr>
        <p:spPr>
          <a:xfrm>
            <a:off x="1143000" y="841772"/>
            <a:ext cx="6858000" cy="17907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lvl="0" marR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Calibri"/>
              <a:buNone/>
              <a:defRPr b="0" i="0" sz="4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69" name="Google Shape;69;p16"/>
          <p:cNvSpPr txBox="1"/>
          <p:nvPr>
            <p:ph idx="1" type="subTitle"/>
          </p:nvPr>
        </p:nvSpPr>
        <p:spPr>
          <a:xfrm>
            <a:off x="1143000" y="2701528"/>
            <a:ext cx="6858000" cy="1241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lvl="0" marR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0" name="Google Shape;70;p16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1" name="Google Shape;71;p16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2" name="Google Shape;72;p16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7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75" name="Google Shape;75;p17"/>
          <p:cNvSpPr txBox="1"/>
          <p:nvPr>
            <p:ph idx="1" type="body"/>
          </p:nvPr>
        </p:nvSpPr>
        <p:spPr>
          <a:xfrm>
            <a:off x="628650" y="1369219"/>
            <a:ext cx="7886700" cy="32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6" name="Google Shape;76;p17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7" name="Google Shape;77;p17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8" name="Google Shape;78;p17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8"/>
          <p:cNvSpPr txBox="1"/>
          <p:nvPr>
            <p:ph type="title"/>
          </p:nvPr>
        </p:nvSpPr>
        <p:spPr>
          <a:xfrm>
            <a:off x="623888" y="1282304"/>
            <a:ext cx="7886700" cy="21396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Calibri"/>
              <a:buNone/>
              <a:defRPr b="0" i="0" sz="4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81" name="Google Shape;81;p18"/>
          <p:cNvSpPr txBox="1"/>
          <p:nvPr>
            <p:ph idx="1" type="body"/>
          </p:nvPr>
        </p:nvSpPr>
        <p:spPr>
          <a:xfrm>
            <a:off x="623888" y="3442097"/>
            <a:ext cx="7886700" cy="11253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22860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b="0" i="0" sz="18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500"/>
              <a:buFont typeface="Arial"/>
              <a:buNone/>
              <a:defRPr b="0" i="0" sz="15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2" name="Google Shape;82;p18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3" name="Google Shape;83;p18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4" name="Google Shape;84;p18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9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87" name="Google Shape;87;p19"/>
          <p:cNvSpPr txBox="1"/>
          <p:nvPr>
            <p:ph idx="1" type="body"/>
          </p:nvPr>
        </p:nvSpPr>
        <p:spPr>
          <a:xfrm>
            <a:off x="628650" y="1369219"/>
            <a:ext cx="3886200" cy="32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8" name="Google Shape;88;p19"/>
          <p:cNvSpPr txBox="1"/>
          <p:nvPr>
            <p:ph idx="2" type="body"/>
          </p:nvPr>
        </p:nvSpPr>
        <p:spPr>
          <a:xfrm>
            <a:off x="4629150" y="1369219"/>
            <a:ext cx="3886200" cy="32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9" name="Google Shape;89;p19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0" name="Google Shape;90;p19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1" name="Google Shape;91;p19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20"/>
          <p:cNvSpPr txBox="1"/>
          <p:nvPr>
            <p:ph type="title"/>
          </p:nvPr>
        </p:nvSpPr>
        <p:spPr>
          <a:xfrm>
            <a:off x="629841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94" name="Google Shape;94;p20"/>
          <p:cNvSpPr txBox="1"/>
          <p:nvPr>
            <p:ph idx="1" type="body"/>
          </p:nvPr>
        </p:nvSpPr>
        <p:spPr>
          <a:xfrm>
            <a:off x="629841" y="1260872"/>
            <a:ext cx="3868500" cy="6180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indent="-22860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1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1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1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5" name="Google Shape;95;p20"/>
          <p:cNvSpPr txBox="1"/>
          <p:nvPr>
            <p:ph idx="2" type="body"/>
          </p:nvPr>
        </p:nvSpPr>
        <p:spPr>
          <a:xfrm>
            <a:off x="629841" y="1878806"/>
            <a:ext cx="3868500" cy="2763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6" name="Google Shape;96;p20"/>
          <p:cNvSpPr txBox="1"/>
          <p:nvPr>
            <p:ph idx="3" type="body"/>
          </p:nvPr>
        </p:nvSpPr>
        <p:spPr>
          <a:xfrm>
            <a:off x="4629150" y="1260872"/>
            <a:ext cx="3887400" cy="6180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indent="-22860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1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1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1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7" name="Google Shape;97;p20"/>
          <p:cNvSpPr txBox="1"/>
          <p:nvPr>
            <p:ph idx="4" type="body"/>
          </p:nvPr>
        </p:nvSpPr>
        <p:spPr>
          <a:xfrm>
            <a:off x="4629150" y="1878806"/>
            <a:ext cx="3887400" cy="2763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8" name="Google Shape;98;p20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9" name="Google Shape;99;p20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0" name="Google Shape;100;p20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21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103" name="Google Shape;103;p21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4" name="Google Shape;104;p21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5" name="Google Shape;105;p21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22"/>
          <p:cNvSpPr txBox="1"/>
          <p:nvPr>
            <p:ph type="title"/>
          </p:nvPr>
        </p:nvSpPr>
        <p:spPr>
          <a:xfrm>
            <a:off x="629841" y="342900"/>
            <a:ext cx="2949000" cy="12003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108" name="Google Shape;108;p22"/>
          <p:cNvSpPr txBox="1"/>
          <p:nvPr>
            <p:ph idx="1" type="body"/>
          </p:nvPr>
        </p:nvSpPr>
        <p:spPr>
          <a:xfrm>
            <a:off x="3887391" y="740569"/>
            <a:ext cx="4629300" cy="36552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8100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6195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4290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2385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2385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2385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2385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2385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2385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9" name="Google Shape;109;p22"/>
          <p:cNvSpPr txBox="1"/>
          <p:nvPr>
            <p:ph idx="2" type="body"/>
          </p:nvPr>
        </p:nvSpPr>
        <p:spPr>
          <a:xfrm>
            <a:off x="629841" y="1543050"/>
            <a:ext cx="2949000" cy="2858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22860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10" name="Google Shape;110;p22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11" name="Google Shape;111;p22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12" name="Google Shape;112;p22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23"/>
          <p:cNvSpPr txBox="1"/>
          <p:nvPr>
            <p:ph type="title"/>
          </p:nvPr>
        </p:nvSpPr>
        <p:spPr>
          <a:xfrm>
            <a:off x="629841" y="342900"/>
            <a:ext cx="2949000" cy="12003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115" name="Google Shape;115;p23"/>
          <p:cNvSpPr/>
          <p:nvPr>
            <p:ph idx="2" type="pic"/>
          </p:nvPr>
        </p:nvSpPr>
        <p:spPr>
          <a:xfrm>
            <a:off x="3887391" y="740569"/>
            <a:ext cx="4629300" cy="36552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None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16" name="Google Shape;116;p23"/>
          <p:cNvSpPr txBox="1"/>
          <p:nvPr>
            <p:ph idx="1" type="body"/>
          </p:nvPr>
        </p:nvSpPr>
        <p:spPr>
          <a:xfrm>
            <a:off x="629841" y="1543050"/>
            <a:ext cx="2949000" cy="2858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22860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defRPr b="0" i="0" sz="1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17" name="Google Shape;117;p23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18" name="Google Shape;118;p23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19" name="Google Shape;119;p23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24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122" name="Google Shape;122;p24"/>
          <p:cNvSpPr txBox="1"/>
          <p:nvPr>
            <p:ph idx="1" type="body"/>
          </p:nvPr>
        </p:nvSpPr>
        <p:spPr>
          <a:xfrm rot="5400000">
            <a:off x="2940300" y="-942431"/>
            <a:ext cx="3263400" cy="7886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3" name="Google Shape;123;p24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4" name="Google Shape;124;p24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5" name="Google Shape;125;p24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25"/>
          <p:cNvSpPr txBox="1"/>
          <p:nvPr>
            <p:ph type="title"/>
          </p:nvPr>
        </p:nvSpPr>
        <p:spPr>
          <a:xfrm rot="5400000">
            <a:off x="5350050" y="1467544"/>
            <a:ext cx="4359000" cy="197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128" name="Google Shape;128;p25"/>
          <p:cNvSpPr txBox="1"/>
          <p:nvPr>
            <p:ph idx="1" type="body"/>
          </p:nvPr>
        </p:nvSpPr>
        <p:spPr>
          <a:xfrm rot="5400000">
            <a:off x="1349475" y="-447056"/>
            <a:ext cx="4359000" cy="58008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9" name="Google Shape;129;p25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0" name="Google Shape;130;p25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1" name="Google Shape;131;p25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theme" Target="../theme/theme3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22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3.xml"/><Relationship Id="rId2" Type="http://schemas.openxmlformats.org/officeDocument/2006/relationships/slideLayout" Target="../slideLayouts/slideLayout14.xml"/><Relationship Id="rId3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5" Type="http://schemas.openxmlformats.org/officeDocument/2006/relationships/slideLayout" Target="../slideLayouts/slideLayout17.xml"/><Relationship Id="rId6" Type="http://schemas.openxmlformats.org/officeDocument/2006/relationships/slideLayout" Target="../slideLayouts/slideLayout18.xml"/><Relationship Id="rId7" Type="http://schemas.openxmlformats.org/officeDocument/2006/relationships/slideLayout" Target="../slideLayouts/slideLayout19.xml"/><Relationship Id="rId8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14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59" name="Google Shape;59;p14"/>
          <p:cNvSpPr txBox="1"/>
          <p:nvPr>
            <p:ph idx="1" type="body"/>
          </p:nvPr>
        </p:nvSpPr>
        <p:spPr>
          <a:xfrm>
            <a:off x="628650" y="1369219"/>
            <a:ext cx="7886700" cy="32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7500" lvl="3" marL="1828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7500" lvl="4" marL="22860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7500" lvl="5" marL="27432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0" name="Google Shape;60;p14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1" name="Google Shape;61;p14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algn="ctr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2" name="Google Shape;62;p14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60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0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6" name="Google Shape;136;p26"/>
          <p:cNvGraphicFramePr/>
          <p:nvPr/>
        </p:nvGraphicFramePr>
        <p:xfrm>
          <a:off x="0" y="0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{D2D34E0D-0B68-4420-A86E-A5AE89CEA9E0}</a:tableStyleId>
              </a:tblPr>
              <a:tblGrid>
                <a:gridCol w="4572000"/>
                <a:gridCol w="4572000"/>
              </a:tblGrid>
              <a:tr h="23208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Definition 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" sz="1700">
                          <a:latin typeface="Inter"/>
                          <a:ea typeface="Inter"/>
                          <a:cs typeface="Inter"/>
                          <a:sym typeface="Inter"/>
                        </a:rPr>
                        <a:t>the Muslim pilgrimage to Mecca that takes place in the last month of the year, and that all Muslims are expected to make at least once during their lifetime</a:t>
                      </a:r>
                      <a:endParaRPr sz="17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  <a:tc>
                  <a:txBody>
                    <a:bodyPr/>
                    <a:lstStyle/>
                    <a:p>
                      <a:pPr indent="0" lvl="0" marL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Quote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500">
                          <a:latin typeface="Inter"/>
                          <a:ea typeface="Inter"/>
                          <a:cs typeface="Inter"/>
                          <a:sym typeface="Inter"/>
                        </a:rPr>
                        <a:t>“And proclaim to the people the Hajj; they will come to you on foot and on every lean camel; they will come from every distant pass -  That they may witness benefits for themselves and mention the name of Allah on known days over what He has provided for them of [sacrificial] animals.</a:t>
                      </a:r>
                      <a:endParaRPr sz="15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23850" lvl="0" marL="45720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SzPts val="1500"/>
                        <a:buFont typeface="Inter"/>
                        <a:buChar char="-"/>
                      </a:pPr>
                      <a:r>
                        <a:rPr lang="en" sz="1500">
                          <a:latin typeface="Inter"/>
                          <a:ea typeface="Inter"/>
                          <a:cs typeface="Inter"/>
                          <a:sym typeface="Inter"/>
                        </a:rPr>
                        <a:t>The Quran 22:27-28</a:t>
                      </a:r>
                      <a:endParaRPr sz="15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</a:tr>
              <a:tr h="28226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Illustration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1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marR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latin typeface="Inter"/>
                          <a:ea typeface="Inter"/>
                          <a:cs typeface="Inter"/>
                          <a:sym typeface="Inter"/>
                        </a:rPr>
                        <a:t>Question</a:t>
                      </a:r>
                      <a:endParaRPr b="1" sz="1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34300" marB="34300" marR="68600" marL="68600"/>
                </a:tc>
              </a:tr>
            </a:tbl>
          </a:graphicData>
        </a:graphic>
      </p:graphicFrame>
      <p:sp>
        <p:nvSpPr>
          <p:cNvPr id="137" name="Google Shape;137;p26"/>
          <p:cNvSpPr txBox="1"/>
          <p:nvPr/>
        </p:nvSpPr>
        <p:spPr>
          <a:xfrm>
            <a:off x="2926080" y="1965960"/>
            <a:ext cx="3218700" cy="992400"/>
          </a:xfrm>
          <a:prstGeom prst="rect">
            <a:avLst/>
          </a:prstGeom>
          <a:solidFill>
            <a:schemeClr val="lt1"/>
          </a:solidFill>
          <a:ln cap="flat" cmpd="sng" w="127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chemeClr val="dk1"/>
                </a:solidFill>
                <a:latin typeface="Plus Jakarta Sans"/>
                <a:ea typeface="Plus Jakarta Sans"/>
                <a:cs typeface="Plus Jakarta Sans"/>
                <a:sym typeface="Plus Jakarta Sans"/>
              </a:rPr>
              <a:t>Hajj</a:t>
            </a:r>
            <a:endParaRPr b="1" sz="3200">
              <a:solidFill>
                <a:schemeClr val="dk1"/>
              </a:solidFill>
              <a:latin typeface="Plus Jakarta Sans"/>
              <a:ea typeface="Plus Jakarta Sans"/>
              <a:cs typeface="Plus Jakarta Sans"/>
              <a:sym typeface="Plus Jakarta Sans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--------------------------------------------------------</a:t>
            </a:r>
            <a:endParaRPr sz="1000"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My understanding: 4   3  2  1</a:t>
            </a:r>
            <a:endParaRPr sz="13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p27"/>
          <p:cNvSpPr txBox="1"/>
          <p:nvPr>
            <p:ph idx="2" type="body"/>
          </p:nvPr>
        </p:nvSpPr>
        <p:spPr>
          <a:xfrm>
            <a:off x="629850" y="127525"/>
            <a:ext cx="4002000" cy="4814100"/>
          </a:xfrm>
          <a:prstGeom prst="rect">
            <a:avLst/>
          </a:prstGeom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rtl="0" algn="l">
              <a:spcBef>
                <a:spcPts val="800"/>
              </a:spcBef>
              <a:spcAft>
                <a:spcPts val="0"/>
              </a:spcAft>
              <a:buNone/>
            </a:pPr>
            <a:r>
              <a:rPr b="1" lang="en" sz="1800">
                <a:latin typeface="Inter"/>
                <a:ea typeface="Inter"/>
                <a:cs typeface="Inter"/>
                <a:sym typeface="Inter"/>
              </a:rPr>
              <a:t>NOTICE</a:t>
            </a:r>
            <a:endParaRPr b="1" sz="18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800"/>
              </a:spcBef>
              <a:spcAft>
                <a:spcPts val="0"/>
              </a:spcAft>
              <a:buNone/>
            </a:pPr>
            <a:r>
              <a:rPr lang="en" sz="1800">
                <a:latin typeface="Inter"/>
                <a:ea typeface="Inter"/>
                <a:cs typeface="Inter"/>
                <a:sym typeface="Inter"/>
              </a:rPr>
              <a:t>What do you see that seems interesting or important?</a:t>
            </a:r>
            <a:endParaRPr sz="18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 sz="18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 sz="18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800"/>
              </a:spcBef>
              <a:spcAft>
                <a:spcPts val="0"/>
              </a:spcAft>
              <a:buNone/>
            </a:pPr>
            <a:r>
              <a:rPr b="1" lang="en" sz="1800">
                <a:latin typeface="Inter"/>
                <a:ea typeface="Inter"/>
                <a:cs typeface="Inter"/>
                <a:sym typeface="Inter"/>
              </a:rPr>
              <a:t>WONDER</a:t>
            </a:r>
            <a:endParaRPr b="1" sz="18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800"/>
              </a:spcBef>
              <a:spcAft>
                <a:spcPts val="0"/>
              </a:spcAft>
              <a:buNone/>
            </a:pPr>
            <a:r>
              <a:rPr lang="en" sz="1800">
                <a:latin typeface="Inter"/>
                <a:ea typeface="Inter"/>
                <a:cs typeface="Inter"/>
                <a:sym typeface="Inter"/>
              </a:rPr>
              <a:t>What questions do you have about this image?</a:t>
            </a:r>
            <a:endParaRPr sz="18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 sz="18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 sz="18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800"/>
              </a:spcBef>
              <a:spcAft>
                <a:spcPts val="0"/>
              </a:spcAft>
              <a:buNone/>
            </a:pPr>
            <a:r>
              <a:rPr b="1" lang="en" sz="1800">
                <a:latin typeface="Inter"/>
                <a:ea typeface="Inter"/>
                <a:cs typeface="Inter"/>
                <a:sym typeface="Inter"/>
              </a:rPr>
              <a:t>THINK</a:t>
            </a:r>
            <a:endParaRPr b="1" sz="18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800"/>
              </a:spcBef>
              <a:spcAft>
                <a:spcPts val="0"/>
              </a:spcAft>
              <a:buNone/>
            </a:pPr>
            <a:r>
              <a:rPr lang="en" sz="1800">
                <a:latin typeface="Inter"/>
                <a:ea typeface="Inter"/>
                <a:cs typeface="Inter"/>
                <a:sym typeface="Inter"/>
              </a:rPr>
              <a:t>What do you suppose is going on this image?</a:t>
            </a:r>
            <a:endParaRPr sz="1800"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43" name="Google Shape;143;p27"/>
          <p:cNvSpPr txBox="1"/>
          <p:nvPr/>
        </p:nvSpPr>
        <p:spPr>
          <a:xfrm>
            <a:off x="4901800" y="4102200"/>
            <a:ext cx="3792000" cy="73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Source: Léon Benett, </a:t>
            </a:r>
            <a:r>
              <a:rPr lang="en" sz="1200">
                <a:solidFill>
                  <a:srgbClr val="202122"/>
                </a:solidFill>
                <a:highlight>
                  <a:srgbClr val="F8F9FA"/>
                </a:highlight>
                <a:latin typeface="Inter"/>
                <a:ea typeface="Inter"/>
                <a:cs typeface="Inter"/>
                <a:sym typeface="Inter"/>
              </a:rPr>
              <a:t>Ibn Batuta en Égypte- An illustration from Jules Verne's book "Découverte de la terre" ("Discovery of the Earth"), 1878.</a:t>
            </a:r>
            <a:endParaRPr sz="1200">
              <a:latin typeface="Inter"/>
              <a:ea typeface="Inter"/>
              <a:cs typeface="Inter"/>
              <a:sym typeface="Inter"/>
            </a:endParaRPr>
          </a:p>
        </p:txBody>
      </p:sp>
      <p:pic>
        <p:nvPicPr>
          <p:cNvPr id="144" name="Google Shape;144;p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555778" y="127525"/>
            <a:ext cx="2633851" cy="3797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